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F9AF8-DE39-4C0D-9895-5FBB61685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2B82B5E-0468-4CA9-B262-37694562A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E947F15-C1B5-48B9-975B-820FC14D3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A8F4-A3D8-4F48-BF9A-81F438428B87}" type="datetimeFigureOut">
              <a:rPr lang="da-DK" smtClean="0"/>
              <a:t>09-03-2020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9C92C46-0B95-4068-A4AB-2FE02642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112F473-1615-4168-A1CF-5F86853DB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E31C-004E-43AF-9FCE-141A9A804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86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7206F1-0F58-4C17-ABF6-997CE7B79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F275BE5-3F8A-4CB0-AD66-BC6EC5E59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2A4198C-233C-47BC-85F3-0E6D5642A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A8F4-A3D8-4F48-BF9A-81F438428B87}" type="datetimeFigureOut">
              <a:rPr lang="da-DK" smtClean="0"/>
              <a:t>09-03-2020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3046374-B647-4D4B-AB07-60541CB20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BED4336-4709-406E-A3B0-930EB3B6D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E31C-004E-43AF-9FCE-141A9A804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230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90DCDAF8-114E-4816-8302-1DC5EB958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A86C147-24FB-49A1-85C6-3D188D577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9DC11E-DA7B-4463-A3AB-8FACA29E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A8F4-A3D8-4F48-BF9A-81F438428B87}" type="datetimeFigureOut">
              <a:rPr lang="da-DK" smtClean="0"/>
              <a:t>09-03-2020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D5168C2-E02A-4ADE-9F50-547789C5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7458538-2C7A-467A-8480-5B001C04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E31C-004E-43AF-9FCE-141A9A804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58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452B69-E006-4281-A169-8BC5B6CD0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613F562-8490-48B7-9CB7-70AB93E60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078B6DC-D30B-49C7-A9CD-F913EB68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A8F4-A3D8-4F48-BF9A-81F438428B87}" type="datetimeFigureOut">
              <a:rPr lang="da-DK" smtClean="0"/>
              <a:t>09-03-2020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5BED699-3B87-4FD3-934A-D8541A311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0106441-6906-4A91-9388-499301FB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E31C-004E-43AF-9FCE-141A9A804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621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90D3A-0D78-4260-AF2E-3F4D1A34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08D9D86-FCD1-402D-AC71-8BF5ACD64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C570120-EF93-4527-8970-E1D4F1F95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A8F4-A3D8-4F48-BF9A-81F438428B87}" type="datetimeFigureOut">
              <a:rPr lang="da-DK" smtClean="0"/>
              <a:t>09-03-2020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3CB5565-B37B-43D4-AC4C-53C9C7A10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9105733-9520-43BF-8AB8-8CBD4133C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E31C-004E-43AF-9FCE-141A9A804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4551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39810C-184F-46CE-9C99-3ADA43B19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D8281E4-3A97-4974-8386-105823360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EA3A6ED-1B18-45DF-AE09-44B0B8225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FA36737-189B-4731-B811-41C8CB100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A8F4-A3D8-4F48-BF9A-81F438428B87}" type="datetimeFigureOut">
              <a:rPr lang="da-DK" smtClean="0"/>
              <a:t>09-03-2020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F4C91D-22A5-4148-9583-32441EDAD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D4C5BE-B198-4774-B7CF-44A7ED36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E31C-004E-43AF-9FCE-141A9A804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802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083DF0-8C9E-4DFB-8835-5786FB022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94BCBA1-D5BD-4CC3-A4FC-B1C542676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4886191-F01B-404A-B68E-A72147443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9A08B9B7-0530-4252-8A80-BEF0C2DB4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E2B5F2-5EAD-4153-89FC-91D9100E7D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67167BA-BE43-4E9D-96B8-7F73D21E1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A8F4-A3D8-4F48-BF9A-81F438428B87}" type="datetimeFigureOut">
              <a:rPr lang="da-DK" smtClean="0"/>
              <a:t>09-03-2020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1924EBD-BBB9-4623-BC7C-D8BAEFDCD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A95FF2F2-EA90-4211-9926-566FC2403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E31C-004E-43AF-9FCE-141A9A804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870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58EE36-A23D-4A6C-A6D9-33C6D4EFB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603530F-9F82-488A-B290-A0753C288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A8F4-A3D8-4F48-BF9A-81F438428B87}" type="datetimeFigureOut">
              <a:rPr lang="da-DK" smtClean="0"/>
              <a:t>09-03-2020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04726A4-FAF0-4EB5-B28A-541B8B4B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DB9B972-8028-44D9-939B-875BC471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E31C-004E-43AF-9FCE-141A9A804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592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451C3B9-2708-49DD-9EB0-1DDD8EB02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A8F4-A3D8-4F48-BF9A-81F438428B87}" type="datetimeFigureOut">
              <a:rPr lang="da-DK" smtClean="0"/>
              <a:t>09-03-2020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9BDAA0C8-739F-4A13-8C74-EE37006C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9DC2F8C-CAEB-4C23-BB1C-BB06A7078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E31C-004E-43AF-9FCE-141A9A804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699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B4DB16-83D3-46DE-A353-7D3451CD9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21947F4-EC09-4C45-BAB0-3EB12BFEC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62514B6-8B50-45E5-9A19-252CD15A0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8F702B0-E40B-4867-BA09-1FEE7104D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A8F4-A3D8-4F48-BF9A-81F438428B87}" type="datetimeFigureOut">
              <a:rPr lang="da-DK" smtClean="0"/>
              <a:t>09-03-2020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3FF8EAB-90EC-4907-AA47-4D11E5898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299333C-4DD2-404D-92B0-FE977AFBD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E31C-004E-43AF-9FCE-141A9A804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781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C84CAF-9BE2-427B-B1CA-DEC1E3743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4C7DFA23-D89A-43EB-A620-626740573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71214CC-0FB3-42BC-8C25-C88D706C6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F59FFB0-A9B8-4F77-8D80-9B4D6E3B9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A8F4-A3D8-4F48-BF9A-81F438428B87}" type="datetimeFigureOut">
              <a:rPr lang="da-DK" smtClean="0"/>
              <a:t>09-03-2020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C769270-D0AF-425B-98EC-CB48F4065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3DE8E7D-9FC4-4A80-96FE-9EDE68182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E31C-004E-43AF-9FCE-141A9A804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403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E9D0433-6729-43F9-AB02-F18EB864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9A90101-21CB-495E-B04D-B349F71D1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559B2F-84B2-41C7-B890-645034586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4A8F4-A3D8-4F48-BF9A-81F438428B87}" type="datetimeFigureOut">
              <a:rPr lang="da-DK" smtClean="0"/>
              <a:t>09-03-2020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B9301DD-4755-4D7C-AD18-222D75B715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A79E382-810A-4CEB-B745-6DA5EA13A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6E31C-004E-43AF-9FCE-141A9A804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238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D791E3CF-CD73-445B-8673-559582690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F2120 – anbefalede flow og rørdimensioner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lede 16">
            <a:extLst>
              <a:ext uri="{FF2B5EF4-FFF2-40B4-BE49-F238E27FC236}">
                <a16:creationId xmlns:a16="http://schemas.microsoft.com/office/drawing/2014/main" id="{4EEF6735-47A8-4C67-87C9-53868843B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70" y="3053975"/>
            <a:ext cx="10349259" cy="28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933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F2120 – anbefalede flow og rørdimensioner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F2120 – anbefalede flow og rørdimensioner</dc:title>
  <dc:creator>Per Thomsen</dc:creator>
  <cp:lastModifiedBy>Per Thomsen</cp:lastModifiedBy>
  <cp:revision>3</cp:revision>
  <cp:lastPrinted>2020-03-09T10:29:32Z</cp:lastPrinted>
  <dcterms:created xsi:type="dcterms:W3CDTF">2020-03-09T10:05:45Z</dcterms:created>
  <dcterms:modified xsi:type="dcterms:W3CDTF">2020-03-09T10:32:30Z</dcterms:modified>
</cp:coreProperties>
</file>